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</p:sldIdLst>
  <p:sldSz cx="12192000" cy="6858000"/>
  <p:notesSz cx="6889750" cy="10018713"/>
  <p:embeddedFontLst>
    <p:embeddedFont>
      <p:font typeface="Anto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27D5C-6C07-4C6F-B97E-B7D7574C874F}" v="3" dt="2021-05-22T09:12:36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77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40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34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9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 no image">
  <p:cSld name="Presentation cover no im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000" y="-65166"/>
            <a:ext cx="5940000" cy="432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312529" y="4144846"/>
            <a:ext cx="9506339" cy="19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>
                <a:solidFill>
                  <a:srgbClr val="EF3E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footer">
  <p:cSld name="Title only no foot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 no footer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 no footer">
  <p:cSld name="Blank no logo no foot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 (red)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6000"/>
              <a:buFont typeface="Anton"/>
              <a:buNone/>
              <a:defRPr sz="6000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 and logo">
  <p:cSld name="Blank with footer and log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(Blue)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CCC"/>
              </a:buClr>
              <a:buSzPts val="4400"/>
              <a:buFont typeface="Anton"/>
              <a:buNone/>
              <a:defRPr>
                <a:solidFill>
                  <a:srgbClr val="218CC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2400" y="6009127"/>
            <a:ext cx="12254400" cy="84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">
  <p:cSld name="Presentation cov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64776"/>
            <a:ext cx="12191999" cy="812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6000" y="-65166"/>
            <a:ext cx="5940000" cy="43280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12529" y="4144846"/>
            <a:ext cx="9506339" cy="198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nton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4802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l="173" r="173"/>
          <a:stretch/>
        </p:blipFill>
        <p:spPr>
          <a:xfrm>
            <a:off x="-60602" y="6035041"/>
            <a:ext cx="12252602" cy="8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69" y="365125"/>
            <a:ext cx="1440000" cy="104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E8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00000" y="36512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3E33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EF3E3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00000" y="182562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3E3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E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clesiastical.com/documents/your-responsibility-for-church-organised-events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ecclesiastical.com/risk-management/working-alon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cclesiastical.com/risk-management/events/" TargetMode="External"/><Relationship Id="rId5" Type="http://schemas.openxmlformats.org/officeDocument/2006/relationships/hyperlink" Target="https://www.churchofscotland.org.uk/resources/covid-19-coronavirus-advice/running-messy-church-sessions" TargetMode="External"/><Relationship Id="rId4" Type="http://schemas.openxmlformats.org/officeDocument/2006/relationships/hyperlink" Target="https://www.churchofengland.org/resources/churchcare/advice-and-guidance-church-buildings/outdoor-worship#na" TargetMode="External"/><Relationship Id="rId9" Type="http://schemas.openxmlformats.org/officeDocument/2006/relationships/hyperlink" Target="https://www.gov.uk/coronavir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3591611" y="6410227"/>
            <a:ext cx="79939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Messy Church®</a:t>
            </a:r>
            <a:r>
              <a:rPr lang="en-GB"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is a registered trade mark of The Bible Reading Fellowship, a Registered Charity (233280)</a:t>
            </a: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D24B7C-4FAA-40CD-A70F-D29C17CB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533" y="3977575"/>
            <a:ext cx="4453215" cy="2082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7599C-57FB-40E8-8947-C680A131388C}"/>
              </a:ext>
            </a:extLst>
          </p:cNvPr>
          <p:cNvSpPr txBox="1"/>
          <p:nvPr/>
        </p:nvSpPr>
        <p:spPr>
          <a:xfrm>
            <a:off x="8727440" y="3429000"/>
            <a:ext cx="306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FF00"/>
                </a:solidFill>
              </a:rPr>
              <a:t>Outside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255680" y="148018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Look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Think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Check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Plan</a:t>
            </a:r>
            <a:endParaRPr sz="9000" dirty="0">
              <a:solidFill>
                <a:srgbClr val="FFFF00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739040" y="25336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CCC"/>
              </a:buClr>
              <a:buSzPts val="4400"/>
              <a:buFont typeface="Anton"/>
              <a:buNone/>
            </a:pPr>
            <a:r>
              <a:rPr lang="en-GB" dirty="0">
                <a:solidFill>
                  <a:srgbClr val="FFFF00"/>
                </a:solidFill>
              </a:rPr>
              <a:t>Better together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1EA8D34-E681-432E-9390-F23A89FB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6824"/>
            <a:ext cx="4367793" cy="204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6818" y="5774266"/>
            <a:ext cx="872065" cy="87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EBA14EE-CEBA-476F-A904-1D3BBE1E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49ABF-9074-41F4-8653-C288AE8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Look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F8FAE-4547-4E27-8971-52BEEF23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37" y="1361440"/>
            <a:ext cx="9506340" cy="4722444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Where could you hold it?</a:t>
            </a:r>
          </a:p>
          <a:p>
            <a:r>
              <a:rPr lang="en-GB" sz="4000" dirty="0">
                <a:solidFill>
                  <a:srgbClr val="FFFF00"/>
                </a:solidFill>
              </a:rPr>
              <a:t>Are there any potential issues?</a:t>
            </a:r>
          </a:p>
          <a:p>
            <a:r>
              <a:rPr lang="en-GB" sz="4000" dirty="0">
                <a:solidFill>
                  <a:srgbClr val="FFFF00"/>
                </a:solidFill>
              </a:rPr>
              <a:t>Look down and around</a:t>
            </a:r>
          </a:p>
          <a:p>
            <a:r>
              <a:rPr lang="en-GB" sz="4000" dirty="0">
                <a:solidFill>
                  <a:srgbClr val="FFFF00"/>
                </a:solidFill>
              </a:rPr>
              <a:t>Together</a:t>
            </a:r>
          </a:p>
          <a:p>
            <a:r>
              <a:rPr lang="en-GB" sz="4000" dirty="0">
                <a:solidFill>
                  <a:srgbClr val="FFFF00"/>
                </a:solidFill>
              </a:rPr>
              <a:t>Reality </a:t>
            </a:r>
          </a:p>
          <a:p>
            <a:r>
              <a:rPr lang="en-GB" sz="4000" dirty="0">
                <a:solidFill>
                  <a:srgbClr val="FFFF00"/>
                </a:solidFill>
              </a:rPr>
              <a:t>The unexpected</a:t>
            </a:r>
          </a:p>
          <a:p>
            <a:endParaRPr lang="en-GB" sz="4000" dirty="0">
              <a:solidFill>
                <a:srgbClr val="FFFF0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00AE-2D44-4A59-80FC-061A4799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23C20-C3C8-4F44-8ADA-BAC2B996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Think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6BB88-1069-4603-A120-B36378011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1209040"/>
            <a:ext cx="7843520" cy="55372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FFFF00"/>
                </a:solidFill>
              </a:rPr>
              <a:t>Toilets</a:t>
            </a:r>
          </a:p>
          <a:p>
            <a:r>
              <a:rPr lang="en-GB" sz="4400" dirty="0">
                <a:solidFill>
                  <a:srgbClr val="FFFF00"/>
                </a:solidFill>
              </a:rPr>
              <a:t>Hazards</a:t>
            </a:r>
          </a:p>
          <a:p>
            <a:r>
              <a:rPr lang="en-GB" sz="4400" dirty="0">
                <a:solidFill>
                  <a:srgbClr val="FFFF00"/>
                </a:solidFill>
              </a:rPr>
              <a:t>Access</a:t>
            </a:r>
          </a:p>
          <a:p>
            <a:r>
              <a:rPr lang="en-GB" sz="4400" dirty="0">
                <a:solidFill>
                  <a:srgbClr val="FFFF00"/>
                </a:solidFill>
              </a:rPr>
              <a:t>Ownership</a:t>
            </a:r>
          </a:p>
          <a:p>
            <a:r>
              <a:rPr lang="en-GB" sz="4400" dirty="0">
                <a:solidFill>
                  <a:srgbClr val="FFFF00"/>
                </a:solidFill>
              </a:rPr>
              <a:t>Challenges</a:t>
            </a:r>
          </a:p>
          <a:p>
            <a:r>
              <a:rPr lang="en-GB" sz="4400" dirty="0">
                <a:solidFill>
                  <a:srgbClr val="FFFF00"/>
                </a:solidFill>
              </a:rPr>
              <a:t>Reality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3E3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ource Sans Pro"/>
                <a:ea typeface="Source Sans Pro"/>
                <a:sym typeface="Source Sans Pro"/>
              </a:rPr>
              <a:t>What could be possible?</a:t>
            </a:r>
          </a:p>
          <a:p>
            <a:endParaRPr lang="en-GB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00AE-2D44-4A59-80FC-061A4799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D48CE-7859-41B4-83D9-289C5C3A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Check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87A61-6B9B-4D9A-BDE4-DD9AC7CB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800" y="1483360"/>
            <a:ext cx="9506340" cy="500951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Who owns the space?</a:t>
            </a:r>
          </a:p>
          <a:p>
            <a:r>
              <a:rPr lang="en-GB" sz="4000" dirty="0">
                <a:solidFill>
                  <a:srgbClr val="FFFF00"/>
                </a:solidFill>
              </a:rPr>
              <a:t>Are there any costs involved?</a:t>
            </a:r>
          </a:p>
          <a:p>
            <a:r>
              <a:rPr lang="en-GB" sz="4000" dirty="0">
                <a:solidFill>
                  <a:srgbClr val="FFFF00"/>
                </a:solidFill>
              </a:rPr>
              <a:t>Insurance</a:t>
            </a:r>
          </a:p>
          <a:p>
            <a:r>
              <a:rPr lang="en-GB" sz="4000" dirty="0">
                <a:solidFill>
                  <a:srgbClr val="FFFF00"/>
                </a:solidFill>
              </a:rPr>
              <a:t>Reality</a:t>
            </a:r>
          </a:p>
          <a:p>
            <a:r>
              <a:rPr lang="en-GB" sz="4000" dirty="0">
                <a:solidFill>
                  <a:srgbClr val="FFFF00"/>
                </a:solidFill>
              </a:rPr>
              <a:t>Team</a:t>
            </a:r>
          </a:p>
          <a:p>
            <a:r>
              <a:rPr lang="en-GB" sz="4000" dirty="0">
                <a:solidFill>
                  <a:srgbClr val="FFFF00"/>
                </a:solidFill>
              </a:rPr>
              <a:t>Equipment</a:t>
            </a:r>
          </a:p>
          <a:p>
            <a:r>
              <a:rPr lang="en-GB" sz="4000" dirty="0">
                <a:solidFill>
                  <a:srgbClr val="FFFF00"/>
                </a:solidFill>
              </a:rPr>
              <a:t>Covid restrictions</a:t>
            </a:r>
          </a:p>
        </p:txBody>
      </p:sp>
    </p:spTree>
    <p:extLst>
      <p:ext uri="{BB962C8B-B14F-4D97-AF65-F5344CB8AC3E}">
        <p14:creationId xmlns:p14="http://schemas.microsoft.com/office/powerpoint/2010/main" val="353775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00AE-2D44-4A59-80FC-061A4799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8CF01-45F0-4934-98F7-CCFA2FC0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Plan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3D3B1-5751-4B2F-B652-F8C6D2BD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880" y="1690688"/>
            <a:ext cx="9506340" cy="4351338"/>
          </a:xfrm>
        </p:spPr>
        <p:txBody>
          <a:bodyPr/>
          <a:lstStyle/>
          <a:p>
            <a:r>
              <a:rPr lang="en-GB" sz="4000" dirty="0">
                <a:solidFill>
                  <a:srgbClr val="FFFF00"/>
                </a:solidFill>
              </a:rPr>
              <a:t>Plan as normal </a:t>
            </a:r>
          </a:p>
          <a:p>
            <a:r>
              <a:rPr lang="en-GB" sz="4000" dirty="0">
                <a:solidFill>
                  <a:srgbClr val="FFFF00"/>
                </a:solidFill>
              </a:rPr>
              <a:t>There’s no one way to do it</a:t>
            </a:r>
          </a:p>
          <a:p>
            <a:r>
              <a:rPr lang="en-GB" sz="4000" dirty="0">
                <a:solidFill>
                  <a:srgbClr val="FFFF00"/>
                </a:solidFill>
              </a:rPr>
              <a:t>Risk assessment</a:t>
            </a:r>
          </a:p>
          <a:p>
            <a:r>
              <a:rPr lang="en-GB" sz="4000" dirty="0">
                <a:solidFill>
                  <a:srgbClr val="FFFF00"/>
                </a:solidFill>
              </a:rPr>
              <a:t>The unexpected</a:t>
            </a:r>
          </a:p>
          <a:p>
            <a:r>
              <a:rPr lang="en-GB" sz="4000" dirty="0">
                <a:solidFill>
                  <a:srgbClr val="FFFF00"/>
                </a:solidFill>
              </a:rPr>
              <a:t>Booking</a:t>
            </a:r>
          </a:p>
          <a:p>
            <a:r>
              <a:rPr lang="en-GB" sz="4000" dirty="0">
                <a:solidFill>
                  <a:srgbClr val="FFFF00"/>
                </a:solidFill>
              </a:rPr>
              <a:t>Reality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00AE-2D44-4A59-80FC-061A47992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0"/>
            <a:ext cx="4367793" cy="204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8CF01-45F0-4934-98F7-CCFA2FC0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Plan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3D3B1-5751-4B2F-B652-F8C6D2BD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880" y="1391920"/>
            <a:ext cx="9506340" cy="4937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Outdoor worship | The Church of England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Running Messy Church sessions | The Church of Scotland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at Events | Risk Management (ecclesiastical.com)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Alone | Risk Management (ecclesiastical.com)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Responsibility for Church Organised Events | Church Insurance Made Simple | Ecclesiastical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 (COVID-19): guidance and support - GOV.UK (www.gov.uk)</a:t>
            </a:r>
            <a:endParaRPr lang="en-GB" sz="3100" u="sng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100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Search your denomination and covid</a:t>
            </a: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1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255680" y="1480185"/>
            <a:ext cx="95063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Look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Think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Check</a:t>
            </a:r>
          </a:p>
          <a:p>
            <a:pPr marL="1035050" indent="-857250">
              <a:spcBef>
                <a:spcPts val="0"/>
              </a:spcBef>
              <a:buSzPts val="2800"/>
            </a:pPr>
            <a:r>
              <a:rPr lang="en-GB" sz="9000" dirty="0">
                <a:solidFill>
                  <a:srgbClr val="FFFF00"/>
                </a:solidFill>
              </a:rPr>
              <a:t>Plan</a:t>
            </a:r>
            <a:endParaRPr sz="9000" dirty="0">
              <a:solidFill>
                <a:srgbClr val="FFFF00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739040" y="253365"/>
            <a:ext cx="95063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CCC"/>
              </a:buClr>
              <a:buSzPts val="4400"/>
              <a:buFont typeface="Anton"/>
              <a:buNone/>
            </a:pPr>
            <a:r>
              <a:rPr lang="en-GB" dirty="0">
                <a:solidFill>
                  <a:srgbClr val="FFFF00"/>
                </a:solidFill>
              </a:rPr>
              <a:t>Better together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1EA8D34-E681-432E-9390-F23A89FB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07" y="6824"/>
            <a:ext cx="4367793" cy="20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98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E3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180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Anton</vt:lpstr>
      <vt:lpstr>Arial</vt:lpstr>
      <vt:lpstr>Source Sans Pro</vt:lpstr>
      <vt:lpstr>Comic Sans MS</vt:lpstr>
      <vt:lpstr>Calibri</vt:lpstr>
      <vt:lpstr>1_Office Theme</vt:lpstr>
      <vt:lpstr>PowerPoint Presentation</vt:lpstr>
      <vt:lpstr>Better together</vt:lpstr>
      <vt:lpstr>Look together</vt:lpstr>
      <vt:lpstr>Think together</vt:lpstr>
      <vt:lpstr>Check together</vt:lpstr>
      <vt:lpstr>Plan together</vt:lpstr>
      <vt:lpstr>Plan together</vt:lpstr>
      <vt:lpstr>Better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Warner</dc:creator>
  <cp:lastModifiedBy>Jane Butler</cp:lastModifiedBy>
  <cp:revision>4</cp:revision>
  <cp:lastPrinted>2021-05-22T09:12:38Z</cp:lastPrinted>
  <dcterms:modified xsi:type="dcterms:W3CDTF">2021-05-24T07:12:29Z</dcterms:modified>
</cp:coreProperties>
</file>