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BEF"/>
    <a:srgbClr val="2EFA38"/>
    <a:srgbClr val="05C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08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A501-D4C0-44A9-BEDA-208A58528854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FFD-AF13-4E4B-8FFE-C7744E22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6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A501-D4C0-44A9-BEDA-208A58528854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FFD-AF13-4E4B-8FFE-C7744E22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1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A501-D4C0-44A9-BEDA-208A58528854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FFD-AF13-4E4B-8FFE-C7744E22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98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A501-D4C0-44A9-BEDA-208A58528854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FFD-AF13-4E4B-8FFE-C7744E22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92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A501-D4C0-44A9-BEDA-208A58528854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FFD-AF13-4E4B-8FFE-C7744E22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78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A501-D4C0-44A9-BEDA-208A58528854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FFD-AF13-4E4B-8FFE-C7744E22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7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A501-D4C0-44A9-BEDA-208A58528854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FFD-AF13-4E4B-8FFE-C7744E22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95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A501-D4C0-44A9-BEDA-208A58528854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FFD-AF13-4E4B-8FFE-C7744E22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2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A501-D4C0-44A9-BEDA-208A58528854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FFD-AF13-4E4B-8FFE-C7744E22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A501-D4C0-44A9-BEDA-208A58528854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FFD-AF13-4E4B-8FFE-C7744E22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77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A501-D4C0-44A9-BEDA-208A58528854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FFD-AF13-4E4B-8FFE-C7744E22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0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BA501-D4C0-44A9-BEDA-208A58528854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DEFFD-AF13-4E4B-8FFE-C7744E22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9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20611"/>
            <a:ext cx="12540343" cy="1192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3212" y="1097280"/>
            <a:ext cx="10508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The LORD is my shepherd;</a:t>
            </a:r>
          </a:p>
          <a:p>
            <a:pPr algn="ctr"/>
            <a:r>
              <a:rPr lang="en-GB" sz="5400" dirty="0" smtClean="0"/>
              <a:t>I have everything I need.</a:t>
            </a:r>
          </a:p>
          <a:p>
            <a:pPr algn="ctr"/>
            <a:r>
              <a:rPr lang="en-GB" sz="5400" dirty="0" smtClean="0"/>
              <a:t>He lets me rest in green pastures.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9850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37" y="-280099"/>
            <a:ext cx="13084629" cy="8698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3535"/>
            <a:ext cx="8932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He leads me to calm water.</a:t>
            </a:r>
          </a:p>
          <a:p>
            <a:pPr algn="ctr"/>
            <a:r>
              <a:rPr lang="en-GB" sz="5400" dirty="0" smtClean="0"/>
              <a:t>He gives me new strength.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3266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7" y="-823357"/>
            <a:ext cx="13241977" cy="7855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1685" y="358726"/>
            <a:ext cx="9050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He leads me on paths that are right for the good of his name.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0475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223" y="-199240"/>
            <a:ext cx="13090565" cy="7691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740" y="2007489"/>
            <a:ext cx="113706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Even if I walk through a very dark valley,</a:t>
            </a:r>
          </a:p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I will not be afraid, </a:t>
            </a:r>
          </a:p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because you are with me. </a:t>
            </a:r>
          </a:p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Your rod and staff comfort me.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31" y="-380223"/>
            <a:ext cx="13137078" cy="7884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307" y="1108804"/>
            <a:ext cx="104312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FD8BEF"/>
                </a:solidFill>
              </a:rPr>
              <a:t>You prepare a meal for me in front of my enemies.</a:t>
            </a:r>
          </a:p>
          <a:p>
            <a:pPr algn="ctr"/>
            <a:r>
              <a:rPr lang="en-GB" sz="5400" dirty="0" smtClean="0">
                <a:solidFill>
                  <a:srgbClr val="FD8BEF"/>
                </a:solidFill>
              </a:rPr>
              <a:t>You pour oil of blessing on my head;</a:t>
            </a:r>
          </a:p>
          <a:p>
            <a:pPr algn="ctr"/>
            <a:r>
              <a:rPr lang="en-GB" sz="5400" dirty="0" smtClean="0">
                <a:solidFill>
                  <a:srgbClr val="FD8BEF"/>
                </a:solidFill>
              </a:rPr>
              <a:t>You fill my cup to overflowing.</a:t>
            </a:r>
            <a:endParaRPr lang="en-GB" sz="5400" dirty="0">
              <a:solidFill>
                <a:srgbClr val="FD8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" y="-1333060"/>
            <a:ext cx="12407705" cy="8191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3277" y="-653850"/>
            <a:ext cx="96790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Surely your goodness and love will be with me all my life,</a:t>
            </a:r>
            <a:br>
              <a:rPr lang="en-GB" sz="5400" dirty="0" smtClean="0">
                <a:solidFill>
                  <a:schemeClr val="bg1"/>
                </a:solidFill>
              </a:rPr>
            </a:br>
            <a:r>
              <a:rPr lang="en-GB" sz="5400" dirty="0" smtClean="0">
                <a:solidFill>
                  <a:schemeClr val="bg1"/>
                </a:solidFill>
              </a:rPr>
              <a:t>and I will live in the house of the </a:t>
            </a:r>
            <a:r>
              <a:rPr lang="en-GB" sz="5400" cap="small" dirty="0" smtClean="0">
                <a:solidFill>
                  <a:schemeClr val="bg1"/>
                </a:solidFill>
                <a:effectLst/>
              </a:rPr>
              <a:t>Lord</a:t>
            </a:r>
            <a:r>
              <a:rPr lang="en-GB" sz="5400" dirty="0" smtClean="0">
                <a:solidFill>
                  <a:schemeClr val="bg1"/>
                </a:solidFill>
              </a:rPr>
              <a:t> forever.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371" y="5749052"/>
            <a:ext cx="6663446" cy="94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Psalm 23, NCV</a:t>
            </a:r>
          </a:p>
          <a:p>
            <a:r>
              <a:rPr lang="en-US" sz="1200" dirty="0">
                <a:solidFill>
                  <a:schemeClr val="bg1"/>
                </a:solidFill>
              </a:rPr>
              <a:t>Support material for use with Get Messy! </a:t>
            </a:r>
            <a:r>
              <a:rPr lang="en-US" sz="1200" dirty="0" smtClean="0">
                <a:solidFill>
                  <a:schemeClr val="bg1"/>
                </a:solidFill>
              </a:rPr>
              <a:t>Sep–Dec </a:t>
            </a:r>
            <a:r>
              <a:rPr lang="en-US" sz="1200" dirty="0">
                <a:solidFill>
                  <a:schemeClr val="bg1"/>
                </a:solidFill>
              </a:rPr>
              <a:t>2016.</a:t>
            </a:r>
          </a:p>
          <a:p>
            <a:r>
              <a:rPr lang="en-US" sz="1200" dirty="0">
                <a:solidFill>
                  <a:schemeClr val="bg1"/>
                </a:solidFill>
              </a:rPr>
              <a:t>Downloaded from </a:t>
            </a:r>
            <a:r>
              <a:rPr lang="en-US" sz="1200" dirty="0" err="1" smtClean="0">
                <a:solidFill>
                  <a:schemeClr val="bg1"/>
                </a:solidFill>
              </a:rPr>
              <a:t>messychurch.org.uk</a:t>
            </a:r>
            <a:r>
              <a:rPr lang="en-US" sz="1200" dirty="0" smtClean="0">
                <a:solidFill>
                  <a:schemeClr val="bg1"/>
                </a:solidFill>
              </a:rPr>
              <a:t>/getmessysep16</a:t>
            </a:r>
            <a:r>
              <a:rPr lang="en-US" sz="1200" dirty="0">
                <a:solidFill>
                  <a:schemeClr val="bg1"/>
                </a:solidFill>
              </a:rPr>
              <a:t>. Published by The Bible Reading Fellowship (BRF).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D</a:t>
            </a:r>
            <a:r>
              <a:rPr lang="en-US" sz="1200" dirty="0" smtClean="0">
                <a:solidFill>
                  <a:schemeClr val="bg1"/>
                </a:solidFill>
              </a:rPr>
              <a:t>esigned </a:t>
            </a:r>
            <a:r>
              <a:rPr lang="en-US" sz="1200" dirty="0" smtClean="0">
                <a:solidFill>
                  <a:schemeClr val="bg1"/>
                </a:solidFill>
              </a:rPr>
              <a:t>by Sian Ashford, with </a:t>
            </a:r>
            <a:r>
              <a:rPr lang="en-US" sz="1200" dirty="0" smtClean="0">
                <a:solidFill>
                  <a:schemeClr val="bg1"/>
                </a:solidFill>
              </a:rPr>
              <a:t>pictures from </a:t>
            </a:r>
            <a:r>
              <a:rPr lang="en-US" sz="1200" dirty="0" err="1" smtClean="0">
                <a:solidFill>
                  <a:schemeClr val="bg1"/>
                </a:solidFill>
              </a:rPr>
              <a:t>Freepik</a:t>
            </a:r>
            <a:r>
              <a:rPr lang="en-US" sz="1200" dirty="0" smtClean="0">
                <a:solidFill>
                  <a:schemeClr val="bg1"/>
                </a:solidFill>
              </a:rPr>
              <a:t>.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156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sian ashford</dc:creator>
  <cp:lastModifiedBy>Rebecca Hall</cp:lastModifiedBy>
  <cp:revision>13</cp:revision>
  <dcterms:created xsi:type="dcterms:W3CDTF">2015-07-13T13:38:10Z</dcterms:created>
  <dcterms:modified xsi:type="dcterms:W3CDTF">2016-06-28T09:58:26Z</dcterms:modified>
</cp:coreProperties>
</file>